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Brasika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nterfaz de usuario gráfica, Texto, Aplicación  Descripción generada automáticamente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6" t="-6493" r="-323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76868" y="2077392"/>
            <a:ext cx="6848317" cy="6132217"/>
          </a:xfrm>
          <a:custGeom>
            <a:avLst/>
            <a:gdLst/>
            <a:ahLst/>
            <a:cxnLst/>
            <a:rect r="r" b="b" t="t" l="l"/>
            <a:pathLst>
              <a:path h="6132217" w="6848317">
                <a:moveTo>
                  <a:pt x="0" y="0"/>
                </a:moveTo>
                <a:lnTo>
                  <a:pt x="6848317" y="0"/>
                </a:lnTo>
                <a:lnTo>
                  <a:pt x="6848317" y="6132216"/>
                </a:lnTo>
                <a:lnTo>
                  <a:pt x="0" y="613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8" t="-9674" r="-9529" b="-174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517" y="3305067"/>
            <a:ext cx="9497637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Brasika"/>
              </a:rPr>
              <a:t>APRENDE </a:t>
            </a:r>
          </a:p>
          <a:p>
            <a:pPr algn="ctr">
              <a:lnSpc>
                <a:spcPts val="9720"/>
              </a:lnSpc>
            </a:pPr>
            <a:r>
              <a:rPr lang="en-US" sz="8100">
                <a:solidFill>
                  <a:srgbClr val="000000"/>
                </a:solidFill>
                <a:latin typeface="Brasika"/>
              </a:rPr>
              <a:t>BYTE A BYTE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2275" y="11573"/>
            <a:ext cx="2191632" cy="2034255"/>
          </a:xfrm>
          <a:custGeom>
            <a:avLst/>
            <a:gdLst/>
            <a:ahLst/>
            <a:cxnLst/>
            <a:rect r="r" b="b" t="t" l="l"/>
            <a:pathLst>
              <a:path h="2034255" w="2191632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93932" y="2337109"/>
            <a:ext cx="8497818" cy="7153660"/>
          </a:xfrm>
          <a:custGeom>
            <a:avLst/>
            <a:gdLst/>
            <a:ahLst/>
            <a:cxnLst/>
            <a:rect r="r" b="b" t="t" l="l"/>
            <a:pathLst>
              <a:path h="7153660" w="8497818">
                <a:moveTo>
                  <a:pt x="0" y="0"/>
                </a:moveTo>
                <a:lnTo>
                  <a:pt x="8497818" y="0"/>
                </a:lnTo>
                <a:lnTo>
                  <a:pt x="8497818" y="7153660"/>
                </a:lnTo>
                <a:lnTo>
                  <a:pt x="0" y="715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1714" y="747323"/>
            <a:ext cx="14351586" cy="98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rasika"/>
              </a:rPr>
              <a:t>DIAGRAMAS DE CLASES UML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n que contiene Interfaz de usuario gráfica  Descripción generada automáticamente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" r="0" b="-9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779476" y="3746189"/>
            <a:ext cx="907558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411914" y="158812"/>
            <a:ext cx="1694772" cy="1357717"/>
          </a:xfrm>
          <a:custGeom>
            <a:avLst/>
            <a:gdLst/>
            <a:ahLst/>
            <a:cxnLst/>
            <a:rect r="r" b="b" t="t" l="l"/>
            <a:pathLst>
              <a:path h="1357717" w="1694772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79512" y="360052"/>
            <a:ext cx="10675509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>
                <a:solidFill>
                  <a:srgbClr val="FFFFFF"/>
                </a:solidFill>
                <a:latin typeface="Brasika"/>
              </a:rPr>
              <a:t>APRENDE BYTE A BYTE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62189" y="4044493"/>
            <a:ext cx="8792868" cy="343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3"/>
              </a:lnSpc>
            </a:pPr>
            <a:r>
              <a:rPr lang="en-US" sz="3769">
                <a:solidFill>
                  <a:srgbClr val="FFFFFF"/>
                </a:solidFill>
                <a:latin typeface="Arimo Light"/>
              </a:rPr>
              <a:t>Velásquez Triana José Armando</a:t>
            </a:r>
          </a:p>
          <a:p>
            <a:pPr algn="ctr">
              <a:lnSpc>
                <a:spcPts val="4523"/>
              </a:lnSpc>
            </a:pPr>
            <a:r>
              <a:rPr lang="en-US" sz="3769">
                <a:solidFill>
                  <a:srgbClr val="FFFFFF"/>
                </a:solidFill>
                <a:latin typeface="Arimo Light"/>
              </a:rPr>
              <a:t>Urdaneta Lobatón Mauricio José</a:t>
            </a:r>
          </a:p>
          <a:p>
            <a:pPr algn="ctr">
              <a:lnSpc>
                <a:spcPts val="4523"/>
              </a:lnSpc>
            </a:pPr>
            <a:r>
              <a:rPr lang="en-US" sz="3769">
                <a:solidFill>
                  <a:srgbClr val="FFFFFF"/>
                </a:solidFill>
                <a:latin typeface="Arimo Light"/>
              </a:rPr>
              <a:t>Calderón Salgado Kevin Humberto</a:t>
            </a:r>
          </a:p>
          <a:p>
            <a:pPr algn="ctr">
              <a:lnSpc>
                <a:spcPts val="4523"/>
              </a:lnSpc>
            </a:pPr>
            <a:r>
              <a:rPr lang="en-US" sz="3769">
                <a:solidFill>
                  <a:srgbClr val="FFFFFF"/>
                </a:solidFill>
                <a:latin typeface="Arimo Light"/>
              </a:rPr>
              <a:t>Velásquez Ariza Nikolas Fernando</a:t>
            </a:r>
          </a:p>
          <a:p>
            <a:pPr algn="ctr">
              <a:lnSpc>
                <a:spcPts val="4523"/>
              </a:lnSpc>
            </a:pPr>
            <a:r>
              <a:rPr lang="en-US" sz="3769">
                <a:solidFill>
                  <a:srgbClr val="FFFFFF"/>
                </a:solidFill>
                <a:latin typeface="Arimo Light"/>
              </a:rPr>
              <a:t>Jiménez Romero Keiner Andrés</a:t>
            </a:r>
          </a:p>
          <a:p>
            <a:pPr algn="ctr">
              <a:lnSpc>
                <a:spcPts val="4523"/>
              </a:lnSpc>
            </a:pPr>
            <a:r>
              <a:rPr lang="en-US" sz="3769">
                <a:solidFill>
                  <a:srgbClr val="FFFFFF"/>
                </a:solidFill>
                <a:latin typeface="Arimo Light"/>
              </a:rPr>
              <a:t> Mancera Betancourt Valentina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4772" y="7956192"/>
            <a:ext cx="14898456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Servicio Nacional de Aprendizaje –SENA, Centro de Electricidad Electrónica y Telecomunicaciones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Técnico en Programación de Software - TPS, Segundo Trimestre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Instructor Omar Calderón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Bogotá, 9 de Abril del 2024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Patrón de fondo  Descripción generada automáticamente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" r="0" b="-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511551"/>
            <a:ext cx="5343951" cy="631178"/>
            <a:chOff x="0" y="0"/>
            <a:chExt cx="5879940" cy="6944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9973" cy="694436"/>
            </a:xfrm>
            <a:custGeom>
              <a:avLst/>
              <a:gdLst/>
              <a:ahLst/>
              <a:cxnLst/>
              <a:rect r="r" b="b" t="t" l="l"/>
              <a:pathLst>
                <a:path h="694436" w="5879973">
                  <a:moveTo>
                    <a:pt x="0" y="0"/>
                  </a:moveTo>
                  <a:lnTo>
                    <a:pt x="5879973" y="0"/>
                  </a:lnTo>
                  <a:lnTo>
                    <a:pt x="5879973" y="694436"/>
                  </a:lnTo>
                  <a:lnTo>
                    <a:pt x="0" y="694436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238859" y="-292902"/>
            <a:ext cx="10915379" cy="9774002"/>
          </a:xfrm>
          <a:custGeom>
            <a:avLst/>
            <a:gdLst/>
            <a:ahLst/>
            <a:cxnLst/>
            <a:rect r="r" b="b" t="t" l="l"/>
            <a:pathLst>
              <a:path h="9774002" w="10915379">
                <a:moveTo>
                  <a:pt x="0" y="0"/>
                </a:moveTo>
                <a:lnTo>
                  <a:pt x="10915379" y="0"/>
                </a:lnTo>
                <a:lnTo>
                  <a:pt x="10915379" y="9774002"/>
                </a:lnTo>
                <a:lnTo>
                  <a:pt x="0" y="9774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5185" y="0"/>
            <a:ext cx="2062815" cy="2055314"/>
          </a:xfrm>
          <a:custGeom>
            <a:avLst/>
            <a:gdLst/>
            <a:ahLst/>
            <a:cxnLst/>
            <a:rect r="r" b="b" t="t" l="l"/>
            <a:pathLst>
              <a:path h="2055314" w="2062815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3908" y="1038225"/>
            <a:ext cx="6024951" cy="95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4"/>
              </a:lnSpc>
            </a:pPr>
            <a:r>
              <a:rPr lang="en-US" sz="6392">
                <a:solidFill>
                  <a:srgbClr val="38AA00"/>
                </a:solidFill>
                <a:latin typeface="Brasika"/>
              </a:rPr>
              <a:t>CONTENIDO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2446" y="2724150"/>
            <a:ext cx="7687875" cy="653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20" indent="-518160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mo Bold"/>
              </a:rPr>
              <a:t>MODELO RACIONAL</a:t>
            </a:r>
          </a:p>
          <a:p>
            <a:pPr marL="1036320" indent="-518160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mo Bold"/>
              </a:rPr>
              <a:t>NORMALIZACIÓN DE MODELO</a:t>
            </a:r>
          </a:p>
          <a:p>
            <a:pPr marL="1036320" indent="-518160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mo Bold"/>
              </a:rPr>
              <a:t>DICCIONARIO DE DATOS</a:t>
            </a:r>
          </a:p>
          <a:p>
            <a:pPr marL="1036320" indent="-518160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mo Bold"/>
              </a:rPr>
              <a:t> SENTENCIAS DE DDL</a:t>
            </a:r>
          </a:p>
          <a:p>
            <a:pPr marL="1036320" indent="-518160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mo Bold"/>
              </a:rPr>
              <a:t>DIAGRAMA DE DATOS DE UML</a:t>
            </a:r>
          </a:p>
          <a:p>
            <a:pPr algn="l">
              <a:lnSpc>
                <a:spcPts val="5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AA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1914" y="158812"/>
            <a:ext cx="1694772" cy="1357717"/>
          </a:xfrm>
          <a:custGeom>
            <a:avLst/>
            <a:gdLst/>
            <a:ahLst/>
            <a:cxnLst/>
            <a:rect r="r" b="b" t="t" l="l"/>
            <a:pathLst>
              <a:path h="1357717" w="1694772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07179" y="1340400"/>
            <a:ext cx="13904735" cy="8190300"/>
          </a:xfrm>
          <a:custGeom>
            <a:avLst/>
            <a:gdLst/>
            <a:ahLst/>
            <a:cxnLst/>
            <a:rect r="r" b="b" t="t" l="l"/>
            <a:pathLst>
              <a:path h="8190300" w="13904735">
                <a:moveTo>
                  <a:pt x="0" y="0"/>
                </a:moveTo>
                <a:lnTo>
                  <a:pt x="13904735" y="0"/>
                </a:lnTo>
                <a:lnTo>
                  <a:pt x="13904735" y="8190299"/>
                </a:lnTo>
                <a:lnTo>
                  <a:pt x="0" y="8190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7625" y="11573"/>
            <a:ext cx="2191632" cy="2034255"/>
          </a:xfrm>
          <a:custGeom>
            <a:avLst/>
            <a:gdLst/>
            <a:ahLst/>
            <a:cxnLst/>
            <a:rect r="r" b="b" t="t" l="l"/>
            <a:pathLst>
              <a:path h="2034255" w="2191632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57176" y="177862"/>
            <a:ext cx="10209954" cy="98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rasika"/>
              </a:rPr>
              <a:t>MODELO RACIONAL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659203"/>
            <a:ext cx="18288000" cy="43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572">
                <a:solidFill>
                  <a:srgbClr val="FFFFFF"/>
                </a:solidFill>
                <a:latin typeface="Trocchi"/>
              </a:rPr>
              <a:t>https://github.com/HardmandDev/Aprende_Byte_a_Byte/blob/main/trimestre_2/1_modelo_relacional/abb.png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032" y="545020"/>
            <a:ext cx="15590520" cy="98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rasika"/>
              </a:rPr>
              <a:t>NORMALIZACIÓN DE MODELO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78196" y="351732"/>
            <a:ext cx="1458682" cy="1353936"/>
          </a:xfrm>
          <a:custGeom>
            <a:avLst/>
            <a:gdLst/>
            <a:ahLst/>
            <a:cxnLst/>
            <a:rect r="r" b="b" t="t" l="l"/>
            <a:pathLst>
              <a:path h="1353936" w="1458682">
                <a:moveTo>
                  <a:pt x="0" y="0"/>
                </a:moveTo>
                <a:lnTo>
                  <a:pt x="1458682" y="0"/>
                </a:lnTo>
                <a:lnTo>
                  <a:pt x="1458682" y="1353936"/>
                </a:lnTo>
                <a:lnTo>
                  <a:pt x="0" y="1353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Patrón de fondo  Descripción generada automáticamente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" r="0" b="-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6072" y="545020"/>
            <a:ext cx="15590520" cy="98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D0D0D"/>
                </a:solidFill>
                <a:latin typeface="Brasika"/>
              </a:rPr>
              <a:t>NORMALIZACIÓN DE MODELO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25185" y="1043"/>
            <a:ext cx="2062815" cy="2055314"/>
          </a:xfrm>
          <a:custGeom>
            <a:avLst/>
            <a:gdLst/>
            <a:ahLst/>
            <a:cxnLst/>
            <a:rect r="r" b="b" t="t" l="l"/>
            <a:pathLst>
              <a:path h="2055314" w="2062815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5524"/>
            <a:ext cx="1625922" cy="1455906"/>
          </a:xfrm>
          <a:custGeom>
            <a:avLst/>
            <a:gdLst/>
            <a:ahLst/>
            <a:cxnLst/>
            <a:rect r="r" b="b" t="t" l="l"/>
            <a:pathLst>
              <a:path h="1455906" w="1625922">
                <a:moveTo>
                  <a:pt x="0" y="0"/>
                </a:moveTo>
                <a:lnTo>
                  <a:pt x="1625922" y="0"/>
                </a:lnTo>
                <a:lnTo>
                  <a:pt x="1625922" y="1455906"/>
                </a:lnTo>
                <a:lnTo>
                  <a:pt x="0" y="1455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28" t="-9674" r="-9529" b="-17414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" r="0" b="-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95328" y="1028700"/>
            <a:ext cx="11117536" cy="564109"/>
            <a:chOff x="0" y="0"/>
            <a:chExt cx="10931138" cy="5546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31040" cy="554613"/>
            </a:xfrm>
            <a:custGeom>
              <a:avLst/>
              <a:gdLst/>
              <a:ahLst/>
              <a:cxnLst/>
              <a:rect r="r" b="b" t="t" l="l"/>
              <a:pathLst>
                <a:path h="554613" w="10931040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88479" y="497227"/>
            <a:ext cx="11375448" cy="88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>
                <a:solidFill>
                  <a:srgbClr val="38AA00"/>
                </a:solidFill>
                <a:latin typeface="Brasika"/>
              </a:rPr>
              <a:t>DICCIONARIO DE DATOS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25185" y="1043"/>
            <a:ext cx="2062815" cy="2055314"/>
          </a:xfrm>
          <a:custGeom>
            <a:avLst/>
            <a:gdLst/>
            <a:ahLst/>
            <a:cxnLst/>
            <a:rect r="r" b="b" t="t" l="l"/>
            <a:pathLst>
              <a:path h="2055314" w="2062815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29858" y="1043"/>
            <a:ext cx="2295327" cy="2055314"/>
          </a:xfrm>
          <a:custGeom>
            <a:avLst/>
            <a:gdLst/>
            <a:ahLst/>
            <a:cxnLst/>
            <a:rect r="r" b="b" t="t" l="l"/>
            <a:pathLst>
              <a:path h="2055314" w="2295327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5794" y="676214"/>
            <a:ext cx="15590520" cy="98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FFFFFF"/>
                </a:solidFill>
                <a:latin typeface="Brasika"/>
              </a:rPr>
              <a:t>SENTENCIAS DE DDL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652672" y="142766"/>
            <a:ext cx="2191632" cy="2034255"/>
          </a:xfrm>
          <a:custGeom>
            <a:avLst/>
            <a:gdLst/>
            <a:ahLst/>
            <a:cxnLst/>
            <a:rect r="r" b="b" t="t" l="l"/>
            <a:pathLst>
              <a:path h="2034255" w="2191632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46443" y="2347585"/>
            <a:ext cx="11209127" cy="3236601"/>
          </a:xfrm>
          <a:custGeom>
            <a:avLst/>
            <a:gdLst/>
            <a:ahLst/>
            <a:cxnLst/>
            <a:rect r="r" b="b" t="t" l="l"/>
            <a:pathLst>
              <a:path h="3236601" w="11209127">
                <a:moveTo>
                  <a:pt x="0" y="0"/>
                </a:moveTo>
                <a:lnTo>
                  <a:pt x="11209127" y="0"/>
                </a:lnTo>
                <a:lnTo>
                  <a:pt x="11209127" y="3236601"/>
                </a:lnTo>
                <a:lnTo>
                  <a:pt x="0" y="3236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48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0626" y="5720310"/>
            <a:ext cx="8136509" cy="3887615"/>
          </a:xfrm>
          <a:custGeom>
            <a:avLst/>
            <a:gdLst/>
            <a:ahLst/>
            <a:cxnLst/>
            <a:rect r="r" b="b" t="t" l="l"/>
            <a:pathLst>
              <a:path h="3887615" w="8136509">
                <a:moveTo>
                  <a:pt x="0" y="0"/>
                </a:moveTo>
                <a:lnTo>
                  <a:pt x="8136510" y="0"/>
                </a:lnTo>
                <a:lnTo>
                  <a:pt x="8136510" y="3887615"/>
                </a:lnTo>
                <a:lnTo>
                  <a:pt x="0" y="3887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82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27364" y="5885019"/>
            <a:ext cx="9426234" cy="3722906"/>
          </a:xfrm>
          <a:custGeom>
            <a:avLst/>
            <a:gdLst/>
            <a:ahLst/>
            <a:cxnLst/>
            <a:rect r="r" b="b" t="t" l="l"/>
            <a:pathLst>
              <a:path h="3722906" w="9426234">
                <a:moveTo>
                  <a:pt x="0" y="0"/>
                </a:moveTo>
                <a:lnTo>
                  <a:pt x="9426234" y="0"/>
                </a:lnTo>
                <a:lnTo>
                  <a:pt x="9426234" y="3722906"/>
                </a:lnTo>
                <a:lnTo>
                  <a:pt x="0" y="372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792" b="-12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5355" y="9731750"/>
            <a:ext cx="17177289" cy="42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https://github.com/HardmandDev/Aprende_Byte_a_Byte/blob/main/trimestre_2/4_DDL_y_DML/DDL.sql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atrón de fondo  Descripción generada automáticamente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" r="0" b="-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25185" y="1043"/>
            <a:ext cx="2062815" cy="2055314"/>
          </a:xfrm>
          <a:custGeom>
            <a:avLst/>
            <a:gdLst/>
            <a:ahLst/>
            <a:cxnLst/>
            <a:rect r="r" b="b" t="t" l="l"/>
            <a:pathLst>
              <a:path h="2055314" w="2062815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043"/>
            <a:ext cx="2296492" cy="2056357"/>
          </a:xfrm>
          <a:custGeom>
            <a:avLst/>
            <a:gdLst/>
            <a:ahLst/>
            <a:cxnLst/>
            <a:rect r="r" b="b" t="t" l="l"/>
            <a:pathLst>
              <a:path h="2056357" w="2296492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0473" y="2057400"/>
            <a:ext cx="9706101" cy="4139902"/>
          </a:xfrm>
          <a:custGeom>
            <a:avLst/>
            <a:gdLst/>
            <a:ahLst/>
            <a:cxnLst/>
            <a:rect r="r" b="b" t="t" l="l"/>
            <a:pathLst>
              <a:path h="4139902" w="9706101">
                <a:moveTo>
                  <a:pt x="0" y="0"/>
                </a:moveTo>
                <a:lnTo>
                  <a:pt x="9706101" y="0"/>
                </a:lnTo>
                <a:lnTo>
                  <a:pt x="9706101" y="4139902"/>
                </a:lnTo>
                <a:lnTo>
                  <a:pt x="0" y="4139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772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16197" y="5678123"/>
            <a:ext cx="7645150" cy="4365556"/>
          </a:xfrm>
          <a:custGeom>
            <a:avLst/>
            <a:gdLst/>
            <a:ahLst/>
            <a:cxnLst/>
            <a:rect r="r" b="b" t="t" l="l"/>
            <a:pathLst>
              <a:path h="4365556" w="7645150">
                <a:moveTo>
                  <a:pt x="0" y="0"/>
                </a:moveTo>
                <a:lnTo>
                  <a:pt x="7645150" y="0"/>
                </a:lnTo>
                <a:lnTo>
                  <a:pt x="7645150" y="4365556"/>
                </a:lnTo>
                <a:lnTo>
                  <a:pt x="0" y="436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96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0473" y="6432691"/>
            <a:ext cx="9706101" cy="3610988"/>
          </a:xfrm>
          <a:custGeom>
            <a:avLst/>
            <a:gdLst/>
            <a:ahLst/>
            <a:cxnLst/>
            <a:rect r="r" b="b" t="t" l="l"/>
            <a:pathLst>
              <a:path h="3610988" w="9706101">
                <a:moveTo>
                  <a:pt x="0" y="0"/>
                </a:moveTo>
                <a:lnTo>
                  <a:pt x="9706101" y="0"/>
                </a:lnTo>
                <a:lnTo>
                  <a:pt x="9706101" y="3610988"/>
                </a:lnTo>
                <a:lnTo>
                  <a:pt x="0" y="3610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142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20949" y="687238"/>
            <a:ext cx="12054086" cy="98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>
                <a:solidFill>
                  <a:srgbClr val="000000"/>
                </a:solidFill>
                <a:latin typeface="Brasika"/>
              </a:rPr>
              <a:t>SENTENCIAS DE DDL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28708" y="2886243"/>
            <a:ext cx="6820128" cy="153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</a:pPr>
            <a:r>
              <a:rPr lang="en-US" sz="2977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https://github.com/HardmandDev/Aprende_Byte_a_Byte/blob/main/trimestre_2/4_DDL_y_DML/DDL.sql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DAGBTvhy89A</dc:identifier>
  <dcterms:modified xsi:type="dcterms:W3CDTF">2011-08-01T06:04:30Z</dcterms:modified>
  <cp:revision>1</cp:revision>
  <dc:title>APRENDE BYTE A BYTE</dc:title>
</cp:coreProperties>
</file>